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940"/>
  </p:normalViewPr>
  <p:slideViewPr>
    <p:cSldViewPr snapToGrid="0" snapToObjects="1">
      <p:cViewPr varScale="1">
        <p:scale>
          <a:sx n="90" d="100"/>
          <a:sy n="90" d="100"/>
        </p:scale>
        <p:origin x="232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E69434-6911-C440-9A99-D8C7B5AFC4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876BA9B-7F7B-AA4F-BAEA-BD5B07926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3BFF6B-96CD-F347-A395-D65060071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8791-A2D9-E743-A08E-176045B27CAF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7B328E-3F68-4F4C-A6CE-376EDB86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E81D0B-01C3-F247-875A-6EEEE7C38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4419-B468-4142-985D-E40BAEAB3D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18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7369F7-1AC2-D143-B161-D40F836FB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21616D3-076C-684A-8DE2-E19FDD58D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1F1857-EE3D-7144-A43A-89FA8C22D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8791-A2D9-E743-A08E-176045B27CAF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D7F8F4-2024-6F4C-A7A6-5653E8ACE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9BBB7F-494E-4846-BD26-9FD6A2FC9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4419-B468-4142-985D-E40BAEAB3D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47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CB037D5-5140-1549-BC74-6DC06D47FA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306780C-3F8B-5D4A-B177-49E43D48B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4B6B1A-D04C-A244-8B09-AE5E41461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8791-A2D9-E743-A08E-176045B27CAF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A188ED-6E99-A642-B15F-ED2953D2C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83326F-B1A7-A94F-8368-6D5A17211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4419-B468-4142-985D-E40BAEAB3D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864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250196-A208-644C-82D1-4518C8C0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DE8C1A-7089-6B45-B920-D792AEAC5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C0E96F-06AE-5442-9AFF-600E0B471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8791-A2D9-E743-A08E-176045B27CAF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E60ECA-3D12-FC4F-BD27-5F91ABF9C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FD0733-36C1-7848-BF55-24029E07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4419-B468-4142-985D-E40BAEAB3D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470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4DC407-B9D9-C441-974C-1CBA5FA81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60F632-A933-AA48-B01F-2557EE218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8F0327-7C4B-FD4F-98BD-CE5347A99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8791-A2D9-E743-A08E-176045B27CAF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E72318-9E22-8D46-BD57-DED9318F9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997019-CBBA-6E49-886F-13DA80967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4419-B468-4142-985D-E40BAEAB3D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6681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883ED5-DE29-CA47-A966-A072BF88C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B48491-823B-BA40-BC0E-87792D99E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6B23F3F-27A5-6F46-9860-2F9559B977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40A30E-4E25-4745-B57A-59871E604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8791-A2D9-E743-A08E-176045B27CAF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421F1E-8793-E14F-BD10-02035794D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1C5C54-5EB9-2D44-9871-4D9367096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4419-B468-4142-985D-E40BAEAB3D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52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83CCA0-7363-A84B-A36C-00EB85B7A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F5A8C6-1886-6A41-9594-C25BD3BC7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46CB7D4-F022-A646-98A6-D6ECC01246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FFECCE6-3A6F-B641-9E5E-3B39A40976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46CC122-993E-6740-A2B0-F42EBE7070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2AC0668-CFE3-774E-AD66-565041A16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8791-A2D9-E743-A08E-176045B27CAF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6977002-0B0D-0742-8D52-76B0E26F4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C01B2AC-8FB2-094B-84EF-D86C0D18F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4419-B468-4142-985D-E40BAEAB3D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8939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0D6B81-B2C8-B645-A8F2-F74A03B7B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A703B6B-D570-5D42-9D56-B77C56EE7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8791-A2D9-E743-A08E-176045B27CAF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404E2A6-4DED-544F-9CBB-91B735EB4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2064319-45FE-7043-89DA-59A83EF34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4419-B468-4142-985D-E40BAEAB3D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2507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47925D6-7A94-C044-AF2A-E7503E2B6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8791-A2D9-E743-A08E-176045B27CAF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9E5E7B8-BBDD-8441-9750-3F216940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AF0DC11-5735-A641-812C-69B97D79E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4419-B468-4142-985D-E40BAEAB3D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9682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8B7804-8ECF-A640-A6A5-B8804DAF6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0B903A-D695-324C-8312-1C10481D0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B01C659-D261-F641-9969-D8A5523E4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D6D63E4-F642-A743-8506-11CE4A47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8791-A2D9-E743-A08E-176045B27CAF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73CA8D5-E550-0742-B81E-434328964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3CECE8-CE09-A242-AB52-B66D016FF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4419-B468-4142-985D-E40BAEAB3D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3761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22E324-3DF7-3740-AA61-14EE044AF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FD1F567-8C09-184E-84F5-BD8204FEC0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DA7C2FB-33F5-4A4F-A732-84D5897AA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CEABED-CE0C-394C-902E-9E097650F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8791-A2D9-E743-A08E-176045B27CAF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7F4DD8E-DED7-E34E-AD84-235A03C4A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2219CC-4E3C-D448-9B6B-FFB27DE9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4419-B468-4142-985D-E40BAEAB3D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858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8F65BA8-28BD-5C45-A815-54AA10715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FACE42-78D2-5343-A677-3125D8B71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6475FA-C79D-6442-B5CB-6CAB9AB30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B8791-A2D9-E743-A08E-176045B27CAF}" type="datetimeFigureOut">
              <a:rPr lang="fr-FR" smtClean="0"/>
              <a:t>07/12/2021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09CDC5-AED9-384D-ABFE-97C721AC14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1B2374-C1F8-0141-A03D-57AA4AAA07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04419-B468-4142-985D-E40BAEAB3D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526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1639302960">
            <a:hlinkClick r:id="" action="ppaction://media"/>
            <a:extLst>
              <a:ext uri="{FF2B5EF4-FFF2-40B4-BE49-F238E27FC236}">
                <a16:creationId xmlns:a16="http://schemas.microsoft.com/office/drawing/2014/main" id="{28BF0749-5155-6046-B1CC-D1264F237B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63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5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Grand écran</PresentationFormat>
  <Paragraphs>0</Paragraphs>
  <Slides>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Prodigima Films</dc:creator>
  <cp:lastModifiedBy>Prodigima Films</cp:lastModifiedBy>
  <cp:revision>2</cp:revision>
  <dcterms:created xsi:type="dcterms:W3CDTF">2021-12-07T18:38:04Z</dcterms:created>
  <dcterms:modified xsi:type="dcterms:W3CDTF">2021-12-07T18:39:11Z</dcterms:modified>
</cp:coreProperties>
</file>